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8" r:id="rId53"/>
    <p:sldId id="309" r:id="rId54"/>
    <p:sldId id="310" r:id="rId55"/>
    <p:sldId id="311" r:id="rId56"/>
    <p:sldId id="312" r:id="rId57"/>
    <p:sldId id="318" r:id="rId58"/>
    <p:sldId id="319" r:id="rId59"/>
    <p:sldId id="307" r:id="rId60"/>
    <p:sldId id="317" r:id="rId61"/>
    <p:sldId id="320" r:id="rId6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96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image" Target="../media/image63.jpeg"/><Relationship Id="rId4" Type="http://schemas.openxmlformats.org/officeDocument/2006/relationships/image" Target="../media/image66.jpe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324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13151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3207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61237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7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8896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3554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131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63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82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2297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686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49717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23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3257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5309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52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05D5F36B-6BDB-40FC-BC47-B9214FB96254}" type="datetimeFigureOut">
              <a:rPr lang="ru-RU" smtClean="0"/>
              <a:t>19.02.2018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281020-4A35-4D50-94B3-BB438C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8957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http://www.xryshaygh.com/assets/images/news/Sophocles.jpg" TargetMode="Externa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61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5640" y="1313448"/>
            <a:ext cx="11210307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ЗАРОЖДЕНИЕ АНТИЧНОЙ ДРАМЫ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ТЕАТР В АНТИЧНОЙ ЭЛЛАДЕ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32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КУЛЬТ БОГА ДИОНИСА, КУЛЬТ ПЛОДОРОДИЯ и  РАСТИТЕЛЬНОСТИ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258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Διόνυσ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23" y="579398"/>
            <a:ext cx="8160761" cy="58392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125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Διόνυσ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6079" y="0"/>
            <a:ext cx="6654058" cy="665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575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%CF%84%CF%81%CE%B1%CE%B3%CF%89%CE%B4%CE%B9%CE%B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9456" y="128262"/>
            <a:ext cx="5777882" cy="672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69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ANd9GcSKWesvcD_tkDOjwD1y5QEk0_E4eunKPELyjVgWRGgox_z-LVd-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0690" y="77537"/>
            <a:ext cx="6595569" cy="6595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Рисунок 1" descr="http://3.bp.blogspot.com/-2Z7F8bHd62M/UiOhicSv8HI/AAAAAAAAEL0/7o_I0DkFMYY/s1600/01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3195" y="798282"/>
            <a:ext cx="7342084" cy="4552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729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 πεισίστρατος τύρανν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60" y="892941"/>
            <a:ext cx="8645195" cy="419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373578" y="5287077"/>
            <a:ext cx="7912925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</a:p>
          <a:p>
            <a:pPr algn="ctr"/>
            <a:r>
              <a:rPr lang="ru-RU" sz="28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Πεισίστρ</a:t>
            </a:r>
            <a:r>
              <a:rPr lang="ru-RU" sz="28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ατος, 561 έως 527 π.Χ.</a:t>
            </a:r>
          </a:p>
          <a:p>
            <a:pPr algn="ctr"/>
            <a:r>
              <a:rPr lang="ru-RU" sz="28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Писистрат</a:t>
            </a:r>
            <a:r>
              <a:rPr lang="ru-RU" sz="2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правитель Афин, 561-527 гг. до н.э.</a:t>
            </a:r>
            <a:endParaRPr lang="ru-RU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341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σόλω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885" y="1399699"/>
            <a:ext cx="8575455" cy="4727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59428" y="303259"/>
            <a:ext cx="59796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Солон, законодатель, 639 - 559 до н.э.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Σόλων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(π</a:t>
            </a:r>
            <a:r>
              <a:rPr lang="ru-RU" sz="24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ερ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639 - 559 π.Χ.)</a:t>
            </a:r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040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Solon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255" y="122933"/>
            <a:ext cx="3930691" cy="601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" y="1977680"/>
            <a:ext cx="507076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Солон, законодатель,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639 - 559 до н.э. </a:t>
            </a:r>
          </a:p>
          <a:p>
            <a:r>
              <a:rPr lang="ru-RU" sz="3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ru-RU" sz="3600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Σόλων</a:t>
            </a:r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(περ.639- 559 π.Χ.)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002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8758" y="175923"/>
            <a:ext cx="11883242" cy="274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ΑΡΧΑΙΑ ΕΛΛΗΝΙΚΑ ΘΕΑΤΡΑ –</a:t>
            </a:r>
            <a:endParaRPr lang="ru-RU" sz="3200" b="1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АНТИЧНЫЕ ТЕАТРЫ В ГРЕЦИИ</a:t>
            </a:r>
            <a:endParaRPr lang="ru-RU" sz="2000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Αρχαία Μεσσήνη (4</a:t>
            </a:r>
            <a:r>
              <a:rPr lang="en-US" sz="32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</a:t>
            </a:r>
            <a:r>
              <a:rPr lang="el-GR" sz="32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ς αι. π.Χ.) –</a:t>
            </a:r>
            <a:endParaRPr lang="ru-RU" sz="3200" b="1" dirty="0" smtClean="0">
              <a:solidFill>
                <a:srgbClr val="000099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Античная </a:t>
            </a:r>
            <a:r>
              <a:rPr lang="ru-RU" sz="3200" b="1" dirty="0" err="1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Мессиния</a:t>
            </a:r>
            <a:r>
              <a:rPr lang="el-GR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 </a:t>
            </a:r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век до н</a:t>
            </a:r>
            <a:r>
              <a:rPr lang="el-GR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el-GR" sz="32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411" name="Picture 3" descr="Картинки по запросу Αρχαία Μεσσήν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610" y="3104223"/>
            <a:ext cx="521017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48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Αρχαία Μεσσήν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161" y="850173"/>
            <a:ext cx="7643297" cy="5087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116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артинки по запросу Διόνυσ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21" y="524807"/>
            <a:ext cx="10031124" cy="5602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73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Αρχαία Μεσσήνη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93" y="542267"/>
            <a:ext cx="8347571" cy="558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3054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ancient-messini-600_219587_3393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23" y="697844"/>
            <a:ext cx="9316151" cy="4650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404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 descr="Картинки по запросу Αισχύλ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779" y="1329281"/>
            <a:ext cx="7697272" cy="5100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41964" y="605642"/>
            <a:ext cx="6954089" cy="556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 smtClean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Αισχύλος</a:t>
            </a:r>
            <a:r>
              <a:rPr lang="el-GR" sz="28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Эсхил (525/524 – 456 до н.э.)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182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σόλω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82" y="256734"/>
            <a:ext cx="5415582" cy="6149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803509" y="1438437"/>
            <a:ext cx="6388491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Αισχύλος</a:t>
            </a:r>
            <a:r>
              <a:rPr lang="el-G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Эсхил (525/524 – 456 до н.э.)</a:t>
            </a:r>
          </a:p>
          <a:p>
            <a:r>
              <a:rPr lang="el-GR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Πέρσαι</a:t>
            </a:r>
            <a:r>
              <a:rPr lang="el-G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(472 π.Χ.) -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Персы </a:t>
            </a:r>
          </a:p>
          <a:p>
            <a:r>
              <a:rPr lang="el-GR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Επτά επί Θήβας</a:t>
            </a:r>
            <a:r>
              <a:rPr lang="el-G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(467 π.Χ.) –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Семеро против Фив </a:t>
            </a:r>
          </a:p>
          <a:p>
            <a:r>
              <a:rPr lang="el-GR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Ικέτιδες</a:t>
            </a:r>
            <a:r>
              <a:rPr lang="el-G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(463 ; π.</a:t>
            </a:r>
            <a:r>
              <a:rPr 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X.) -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Просительницы  </a:t>
            </a:r>
          </a:p>
          <a:p>
            <a:r>
              <a:rPr lang="el-GR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Προμηθεύς Δεσμώτης </a:t>
            </a:r>
            <a:r>
              <a:rPr lang="el-G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Прометей прикованный</a:t>
            </a:r>
          </a:p>
          <a:p>
            <a:r>
              <a:rPr lang="el-GR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Ορέστεια [τριλογία] </a:t>
            </a:r>
            <a:r>
              <a:rPr lang="el-G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(458 π.Χ.) -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Орестея</a:t>
            </a:r>
          </a:p>
          <a:p>
            <a:r>
              <a:rPr lang="el-GR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Αγαμέμνων</a:t>
            </a:r>
            <a:r>
              <a:rPr lang="el-G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-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Агамемнон</a:t>
            </a:r>
          </a:p>
          <a:p>
            <a:r>
              <a:rPr lang="el-GR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Χοηφόροι</a:t>
            </a:r>
            <a:r>
              <a:rPr lang="el-G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 -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Хоэфоры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(«Жертва у гроба», «Плакальщицы»)</a:t>
            </a:r>
          </a:p>
          <a:p>
            <a:r>
              <a:rPr lang="el-GR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Ευμενίδες</a:t>
            </a:r>
            <a:r>
              <a:rPr lang="el-GR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Евмениды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270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343359" y="625500"/>
            <a:ext cx="89050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l-GR" altLang="ru-RU" sz="28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Σοφοκλής </a:t>
            </a:r>
            <a:r>
              <a:rPr kumimoji="0" lang="ru-RU" altLang="ru-RU" sz="16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kumimoji="0" lang="el-GR" alt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(496 π.Χ.-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l-GR" altLang="ru-RU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406 π.Χ.)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kumimoji="0" lang="el-GR" altLang="ru-RU" sz="2800" b="1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Софокл </a:t>
            </a:r>
            <a:r>
              <a:rPr kumimoji="0" lang="el-GR" altLang="ru-RU" sz="2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(496-496 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kumimoji="0" lang="el-GR" altLang="ru-RU" sz="2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kumimoji="0" lang="ru-RU" altLang="ru-RU" sz="2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kumimoji="0" lang="el-GR" altLang="ru-RU" sz="2800" b="0" i="0" u="none" strike="noStrike" cap="none" normalizeH="0" baseline="0" dirty="0" smtClean="0">
                <a:ln>
                  <a:noFill/>
                </a:ln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kumimoji="0" lang="el-GR" alt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Picture 1" descr="Картинки по запросу Σοφοκλής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057" y="1511136"/>
            <a:ext cx="6804561" cy="5005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19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Σοφοκλή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58" y="118754"/>
            <a:ext cx="4528852" cy="6436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01195" y="1949209"/>
            <a:ext cx="6416634" cy="36245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Σοφοκλής </a:t>
            </a:r>
            <a:r>
              <a:rPr lang="ru-RU" sz="1400" dirty="0">
                <a:solidFill>
                  <a:srgbClr val="222222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l-GR" sz="2400" dirty="0">
                <a:solidFill>
                  <a:srgbClr val="0B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496 π.Χ.</a:t>
            </a:r>
            <a:r>
              <a:rPr lang="el-GR" sz="24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B008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406 π.Χ.</a:t>
            </a:r>
            <a:r>
              <a:rPr lang="el-GR" sz="24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24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Софокл 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(496-496 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Αντιγόνη (περί το 442) </a:t>
            </a:r>
            <a:r>
              <a:rPr lang="ru-RU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Антигона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Ηλέκτρα (περί το 413)</a:t>
            </a:r>
            <a:r>
              <a:rPr lang="ru-RU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Электра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Τραχίνιαι</a:t>
            </a:r>
            <a:r>
              <a:rPr lang="ru-RU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ru-RU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Трахинянки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Οιδίπους Τύραννος </a:t>
            </a:r>
            <a:r>
              <a:rPr lang="ru-RU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Царь Эдип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Αίας </a:t>
            </a:r>
            <a:r>
              <a:rPr lang="ru-RU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Аякс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Φιλοκτήτης</a:t>
            </a:r>
            <a:r>
              <a:rPr lang="ru-RU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-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i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Филоктет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2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000" i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Οιδίπους επί Κολωνώ – </a:t>
            </a:r>
            <a:r>
              <a:rPr lang="ru-RU" sz="2000" i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Эдип в Колоне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4706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Ευριπίδη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31" y="1012590"/>
            <a:ext cx="8272338" cy="52278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9741" y="0"/>
            <a:ext cx="10709983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32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Ευριπίδης </a:t>
            </a:r>
            <a:r>
              <a:rPr lang="el-GR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(480 π.Χ.-</a:t>
            </a:r>
            <a:r>
              <a:rPr lang="ru-RU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32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406 π.Χ.)</a:t>
            </a:r>
            <a:r>
              <a:rPr lang="ru-RU" sz="32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Еврипид</a:t>
            </a:r>
            <a:r>
              <a:rPr lang="el-GR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l-GR" sz="32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480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32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sz="32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406 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н</a:t>
            </a:r>
            <a:r>
              <a:rPr lang="el-GR" sz="32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32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el-GR" sz="32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sz="32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892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Ευριπίδη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14" y="0"/>
            <a:ext cx="6716670" cy="6716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297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Ευριπίδη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526" y="151483"/>
            <a:ext cx="2149691" cy="3541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03221" y="151483"/>
            <a:ext cx="6902222" cy="3940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Ευριπίδης </a:t>
            </a:r>
            <a:r>
              <a:rPr lang="el-GR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(480 π.Χ.-</a:t>
            </a:r>
            <a:r>
              <a:rPr lang="ru-RU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406 π.Χ.)</a:t>
            </a:r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Еврипид</a:t>
            </a:r>
            <a:r>
              <a:rPr lang="el-GR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l-GR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480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el-GR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406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 н</a:t>
            </a:r>
            <a:r>
              <a:rPr lang="el-GR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</a:t>
            </a:r>
            <a:r>
              <a:rPr lang="el-GR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l-GR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έργα διασωθέντα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-- </a:t>
            </a:r>
            <a:r>
              <a:rPr lang="el-GR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 </a:t>
            </a: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сохранившихся произведений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Άλκηστις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438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Алкеста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Ανδρομάχη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420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Андромаха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Βάκχαι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407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Вакхи»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Εκάβη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425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Гекуба»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Ελένη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412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Елена»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Ηλέκτρα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413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Электра»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Ηρακλείδαι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417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Гераклиды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Ηρακλής μαινόμενος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424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l-GR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Геракл</a:t>
            </a:r>
            <a:r>
              <a:rPr lang="el-GR" sz="24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94381" y="412545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0" lvl="0" indent="-34290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Ικέτιδες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420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«Умоляющие»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0" indent="-34290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Ιππόλυτος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428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Ипполит»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0" indent="-34290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Ιφιγένεια εν Αυλίδι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άγνωστο έτος -  </a:t>
            </a:r>
            <a:r>
              <a:rPr lang="el-GR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Ифигения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Тавриде</a:t>
            </a:r>
            <a:r>
              <a:rPr lang="el-GR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0" indent="-34290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Ιφιγένεια εν Ταύροις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άγνωστο έτος -  </a:t>
            </a:r>
            <a:r>
              <a:rPr lang="el-GR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Ифигения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Тавриде</a:t>
            </a:r>
            <a:r>
              <a:rPr lang="el-GR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lvl="0" indent="-342900" algn="just">
              <a:buSzPts val="1000"/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Ίων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412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«Ион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5221" y="4125457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Κύκλωψ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(το μοναδικό σατυρικό), έτος </a:t>
            </a:r>
            <a:endParaRPr lang="en-US" sz="2400" dirty="0" smtClean="0">
              <a:solidFill>
                <a:srgbClr val="000099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>
              <a:buSzPts val="1000"/>
              <a:tabLst>
                <a:tab pos="457200" algn="l"/>
              </a:tabLst>
            </a:pPr>
            <a:r>
              <a:rPr lang="el-GR" sz="2400" dirty="0" smtClean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άγνωστο 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Сатировская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драма</a:t>
            </a:r>
            <a:r>
              <a:rPr lang="el-GR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Киклоп</a:t>
            </a:r>
            <a:r>
              <a:rPr lang="el-GR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ήδεια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431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«Медея»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Ορέστης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408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«Орест»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Ρήσος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453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Рисос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Τρωάδες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415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Троянки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l-GR" sz="2400" i="1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Φοίνισσαι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408 π.Χ.</a:t>
            </a:r>
            <a:r>
              <a:rPr lang="ru-RU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i="1" dirty="0" err="1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Финисы</a:t>
            </a:r>
            <a:r>
              <a:rPr lang="ru-RU" sz="2400" i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5529" y="6008612"/>
            <a:ext cx="2204852" cy="82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199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Επίδαυρ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660" y="2326511"/>
            <a:ext cx="7391256" cy="415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4275" y="1204753"/>
            <a:ext cx="700595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ΕΠΙΔΑΥΡΟΣ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ЭПИДАВР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(IV век до н. э.)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16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Διόνυσος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6919" y="153482"/>
            <a:ext cx="7236733" cy="6614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676202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528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Επίδαυρ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295" y="1205757"/>
            <a:ext cx="7429191" cy="507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93023" y="481750"/>
            <a:ext cx="700595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ΕΠΙΔΑΥΡΟΣ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ЭПИДАВР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(IV век до н. э.)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286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Επίδαυρ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598" y="1436346"/>
            <a:ext cx="8165701" cy="409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23652" y="848493"/>
            <a:ext cx="700595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ΕΠΙΔΑΥΡΟΣ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ЭПИДАВР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(IV век до н. э.)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1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Картинки по запросу Επίδαυρ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544" y="871661"/>
            <a:ext cx="9142282" cy="4709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70803" y="171599"/>
            <a:ext cx="700595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ΕΠΙΔΑΥΡΟΣ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ЭПИДАВР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(IV век до н. э.)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5693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Картинки по запросу Επίδαυρ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4526" y="788534"/>
            <a:ext cx="8092621" cy="48189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47403" y="88471"/>
            <a:ext cx="700595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ΕΠΙΔΑΥΡΟΣ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ЭПИДАВР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(IV век до н. э.)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8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Картинки по запросу Επίδαυρ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5101" y="1253258"/>
            <a:ext cx="7999224" cy="4007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735527" y="539734"/>
            <a:ext cx="700595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ΕΠΙΔΑΥΡΟΣ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ЭПИДАВР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(IV век до н. э.)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4827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Картинки по запросу Επίδαυρ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265" y="759452"/>
            <a:ext cx="8216137" cy="4836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84858" y="171599"/>
            <a:ext cx="7005957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ΕΠΙΔΑΥΡΟΣ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ЭПИДАВР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 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(IV век до н. э.)</a:t>
            </a:r>
            <a:r>
              <a:rPr lang="ru-RU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8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Картинки по запросу Αρχαία Ελληνικά Θέατρ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757" y="1278970"/>
            <a:ext cx="6455414" cy="4848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260" y="279508"/>
            <a:ext cx="10438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Одеон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Герода Аттика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Иродион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(греч. Ωδείο Ηρώδου του Αττικού) , 165 год н.э. –</a:t>
            </a:r>
            <a:r>
              <a:rPr lang="el-GR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Ηρώδειον, 165 μ.Χ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628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Картинки по запросу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37" y="1233615"/>
            <a:ext cx="7880453" cy="525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260" y="279508"/>
            <a:ext cx="10438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Одеон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Герода Аттика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Иродион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(греч. Ωδείο Ηρώδου του Αττικού) , 165 год н.э. –</a:t>
            </a:r>
            <a:r>
              <a:rPr lang="el-GR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Ηρώδειον, 165 μ.Χ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55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Картинки по запросу Αρχαία Ελληνικά Θέατρ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7" y="1340493"/>
            <a:ext cx="7905791" cy="4937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260" y="279508"/>
            <a:ext cx="10438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Одеон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Герода Аттика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Иродион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(греч. Ωδείο Ηρώδου του Αττικού) , 165 год н.э. –</a:t>
            </a:r>
            <a:r>
              <a:rPr lang="el-GR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Ηρώδειον, 165 μ.Χ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3161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Картинки по запросу Ηρώδει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010" y="1233615"/>
            <a:ext cx="9661994" cy="507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260" y="279508"/>
            <a:ext cx="10438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Одеон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Герода Аттика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Иродион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(греч. Ωδείο Ηρώδου του Αττικού) , 165 год н.э. –</a:t>
            </a:r>
            <a:r>
              <a:rPr lang="el-GR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Ηρώδειον, 165 μ.Χ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6227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Διόνυσ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193" y="261831"/>
            <a:ext cx="6387791" cy="639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121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Картинки по запросу Ηρώδει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893" y="1229201"/>
            <a:ext cx="9007021" cy="5628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260" y="279508"/>
            <a:ext cx="10438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Одеон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Герода Аттика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Иродион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(греч. Ωδείο Ηρώδου του Αττικού) , 165 год н.э. –</a:t>
            </a:r>
            <a:r>
              <a:rPr lang="el-GR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Ηρώδειον, 165 μ.Χ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141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Картинки по запросу Ηρώδει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767" y="1233615"/>
            <a:ext cx="8055003" cy="536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260" y="279508"/>
            <a:ext cx="10438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Одеон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Герода Аттика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Иродион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(греч. Ωδείο Ηρώδου του Αττικού) , 165 год н.э. –</a:t>
            </a:r>
            <a:r>
              <a:rPr lang="el-GR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Ηρώδειον, 165 μ.Χ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12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Картинки по запросу Ηρώδει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2935" y="1459246"/>
            <a:ext cx="7215434" cy="4818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260" y="279508"/>
            <a:ext cx="10438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Одеон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Герода Аттика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Иродион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(греч. Ωδείο Ηρώδου του Αττικού) , 165 год н.э. –</a:t>
            </a:r>
            <a:r>
              <a:rPr lang="el-GR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Ηρώδειον, 165 μ.Χ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77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Картинки по запросу Αρχαία Ελληνικά Θέατρ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72" y="1055486"/>
            <a:ext cx="7871752" cy="5709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56260" y="101379"/>
            <a:ext cx="104384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Одеон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 </a:t>
            </a:r>
            <a:r>
              <a:rPr lang="el-GR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Герода Аттика</a:t>
            </a:r>
            <a:r>
              <a:rPr lang="el-GR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Иродион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(греч. Ωδείο Ηρώδου του Αττικού) , 165 год н.э. –</a:t>
            </a:r>
            <a:r>
              <a:rPr lang="el-GR" sz="1600" dirty="0">
                <a:solidFill>
                  <a:srgbClr val="222222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Ηρώδειον, 165 μ.Χ</a:t>
            </a: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57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Картинки по запросу φίλιπποι αρχαιολογικός χώρ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7649" y="1631683"/>
            <a:ext cx="8496382" cy="4448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87649" y="446738"/>
            <a:ext cx="7510730" cy="96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F24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Филиппи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год до н.э.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Φίλιπποι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π. Χ.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03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артинки по запросу Αρχαία Ελληνικά Θέατρα - Φίλιππο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9529" y="1410592"/>
            <a:ext cx="8318253" cy="4618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7649" y="446738"/>
            <a:ext cx="7510730" cy="96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F24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Филиппи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год до н.э.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Φίλιπποι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π. Χ.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0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Картинки по запросу Αρχαία Ελληνικά Θέατρα - Φίλιππο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316" y="1410592"/>
            <a:ext cx="8117958" cy="4969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7649" y="446738"/>
            <a:ext cx="7510730" cy="96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F24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Филиппи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год до н.э.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Φίλιπποι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π. Χ.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906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Картинки по запросу αρχαίο θέατρο φιλίππω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211" y="1410592"/>
            <a:ext cx="9188326" cy="51805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87649" y="446738"/>
            <a:ext cx="7510730" cy="963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l-GR" sz="1400" dirty="0">
                <a:solidFill>
                  <a:srgbClr val="0F243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err="1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Филиппи</a:t>
            </a:r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год до н.э. 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l-GR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Φίλιπποι</a:t>
            </a:r>
            <a:r>
              <a:rPr lang="ru-RU" sz="28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360 π. Χ.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970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Картинки по запросу αρχαίο θέατρο φιλίππων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2715" y="1494768"/>
            <a:ext cx="7870165" cy="5225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753" y="0"/>
            <a:ext cx="11982203" cy="1623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Античный театр в Сицилии (Таормина), 4 век до н.э. 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Το αρχαίο θέατρο του Ταυρομένιου στην Σικελία είναι το δεύτερο </a:t>
            </a:r>
            <a:r>
              <a:rPr lang="el-GR" sz="24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μεγαλύτερο</a:t>
            </a:r>
            <a:endParaRPr lang="en-US" sz="2400" dirty="0" smtClean="0">
              <a:solidFill>
                <a:srgbClr val="000099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l-GR" sz="24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l-GR" sz="2400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θέατρο της Μεγάλης Ελλάδας μετά από αυτό των Συρακουσών </a:t>
            </a:r>
            <a:r>
              <a:rPr lang="el-GR" sz="2400" dirty="0" smtClean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/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8753" y="1637299"/>
            <a:ext cx="397588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Η Ταορμίνα (ιταλικά: Taormina, σικελικά: Taurmina, αρχ. ελληνικά: Ταυρομένιον, λατινικά: Tauromenium, αραβικά: </a:t>
            </a:r>
            <a:r>
              <a:rPr lang="ar-SA" sz="2400" dirty="0">
                <a:solidFill>
                  <a:srgbClr val="C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طبرمين</a:t>
            </a:r>
            <a:r>
              <a:rPr lang="el-GR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‎ / Ταμπαρμίν) 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87" y="540327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48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артинки по запросу Αρχαία Ελληνικά Θέατρα - Φίλιπποι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642" y="215389"/>
            <a:ext cx="9532505" cy="5366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487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Картинки по запросу Διόνυσ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90" y="411515"/>
            <a:ext cx="8362538" cy="62615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08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артинки по запросу Αρχαία Ελληνικά Θέατρα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940" y="688157"/>
            <a:ext cx="6530749" cy="489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0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1710" y="2137558"/>
            <a:ext cx="9719791" cy="313548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983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823" y="1229008"/>
            <a:ext cx="6977929" cy="4352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4908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Αντιγόνη 4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539" y="987677"/>
            <a:ext cx="3628039" cy="205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3" descr="BeFunky Coll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397" y="439943"/>
            <a:ext cx="5988814" cy="598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31021" y="3612480"/>
            <a:ext cx="6647158" cy="14895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45" y="555765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0809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213" t="8193" r="3230"/>
          <a:stretch/>
        </p:blipFill>
        <p:spPr>
          <a:xfrm>
            <a:off x="1068779" y="242097"/>
            <a:ext cx="9975273" cy="64794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7048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3" name="Picture 5" descr="IMG_332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03" y="220663"/>
            <a:ext cx="4624469" cy="2730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Picture 7" descr="IMG_3026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7399" y="224257"/>
            <a:ext cx="4090080" cy="27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9" descr="IMG_3053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932" y="3171640"/>
            <a:ext cx="4446340" cy="3473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10" descr="IMG_3330_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441" y="3171640"/>
            <a:ext cx="5251996" cy="3355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7534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IMG_3338_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0471" y="1501053"/>
            <a:ext cx="6265409" cy="396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3695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_4d73afffa1e0adc8e14f02a1cb2e07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729" y="361023"/>
            <a:ext cx="5695393" cy="616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58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Рисунок 9" descr="D:\ГКЦ-NEW AND FINAL\Events\ТРОЯНКИ\фото Троянки\c_c6ff78c4cf98b693f9eeadeae0387e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089" y="118754"/>
            <a:ext cx="6507678" cy="650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485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r="42445"/>
          <a:stretch/>
        </p:blipFill>
        <p:spPr>
          <a:xfrm>
            <a:off x="980025" y="1662546"/>
            <a:ext cx="11211975" cy="38647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195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Картинки по запросу Διόνυσ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285" y="586841"/>
            <a:ext cx="7376349" cy="563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609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022" y="1698171"/>
            <a:ext cx="12805926" cy="33959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298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815" y="1805050"/>
            <a:ext cx="8602236" cy="323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124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Картинки по запросу Διόνυσ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921" y="172618"/>
            <a:ext cx="7120185" cy="650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967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Картинки по запросу Διόνυσ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07" y="0"/>
            <a:ext cx="7806108" cy="6641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0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Картинки по запросу Διόνυσος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8827" y="92689"/>
            <a:ext cx="5677972" cy="6656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0137" y="5581403"/>
            <a:ext cx="2907378" cy="1091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297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4000">
        <p14:reveal/>
      </p:transition>
    </mc:Choice>
    <mc:Fallback>
      <p:transition spd="slow" advClick="0" advTm="4000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Другая 2">
      <a:dk1>
        <a:srgbClr val="A3CEED"/>
      </a:dk1>
      <a:lt1>
        <a:sysClr val="window" lastClr="FFFFFF"/>
      </a:lt1>
      <a:dk2>
        <a:srgbClr val="D1EEF9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158</TotalTime>
  <Words>193</Words>
  <Application>Microsoft Office PowerPoint</Application>
  <PresentationFormat>Широкоэкранный</PresentationFormat>
  <Paragraphs>84</Paragraphs>
  <Slides>61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8" baseType="lpstr">
      <vt:lpstr>Arial</vt:lpstr>
      <vt:lpstr>Calibri</vt:lpstr>
      <vt:lpstr>Century Gothic</vt:lpstr>
      <vt:lpstr>Symbol</vt:lpstr>
      <vt:lpstr>Times New Roman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22</cp:revision>
  <dcterms:created xsi:type="dcterms:W3CDTF">2018-02-14T12:14:10Z</dcterms:created>
  <dcterms:modified xsi:type="dcterms:W3CDTF">2018-02-19T11:41:02Z</dcterms:modified>
</cp:coreProperties>
</file>